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74" d="100"/>
          <a:sy n="74" d="100"/>
        </p:scale>
        <p:origin x="1290" y="72"/>
      </p:cViewPr>
      <p:guideLst>
        <p:guide orient="horz" pos="2160"/>
        <p:guide pos="2880"/>
        <p:guide pos="144"/>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a:blip>
          <a:srcRect l="4494" t="26120" r="4720" b="14091"/>
          <a:stretch/>
        </p:blipFill>
        <p:spPr>
          <a:xfrm flipH="1">
            <a:off x="0" y="0"/>
            <a:ext cx="9144000" cy="4014702"/>
          </a:xfrm>
          <a:prstGeom prst="rect">
            <a:avLst/>
          </a:prstGeom>
        </p:spPr>
      </p:pic>
      <p:sp>
        <p:nvSpPr>
          <p:cNvPr id="9" name="Rectangle 8"/>
          <p:cNvSpPr/>
          <p:nvPr userDrawn="1"/>
        </p:nvSpPr>
        <p:spPr>
          <a:xfrm>
            <a:off x="0" y="20574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877554"/>
            <a:ext cx="7391400" cy="3599446"/>
          </a:xfrm>
          <a:prstGeom prst="rect">
            <a:avLst/>
          </a:prstGeom>
        </p:spPr>
      </p:pic>
      <p:sp>
        <p:nvSpPr>
          <p:cNvPr id="2" name="Title 1"/>
          <p:cNvSpPr>
            <a:spLocks noGrp="1"/>
          </p:cNvSpPr>
          <p:nvPr>
            <p:ph type="ctrTitle"/>
          </p:nvPr>
        </p:nvSpPr>
        <p:spPr>
          <a:xfrm>
            <a:off x="228600" y="990600"/>
            <a:ext cx="86868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4724400" y="4114800"/>
            <a:ext cx="4191000" cy="1981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8FAA-2B4D-4D0F-A1F0-EEB2E56ED74D}"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41170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95400"/>
            <a:ext cx="7010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68FAA-2B4D-4D0F-A1F0-EEB2E56ED74D}"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385032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a:blip>
          <a:srcRect l="4494" t="26120" r="4720" b="62105"/>
          <a:stretch/>
        </p:blipFill>
        <p:spPr>
          <a:xfrm flipH="1">
            <a:off x="0" y="6067313"/>
            <a:ext cx="9144000" cy="790687"/>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r="35794"/>
          <a:stretch/>
        </p:blipFill>
        <p:spPr>
          <a:xfrm>
            <a:off x="7010400" y="5215549"/>
            <a:ext cx="2133600" cy="1618246"/>
          </a:xfrm>
          <a:prstGeom prst="rect">
            <a:avLst/>
          </a:prstGeom>
        </p:spPr>
      </p:pic>
      <p:sp>
        <p:nvSpPr>
          <p:cNvPr id="2" name="Vertical Title 1"/>
          <p:cNvSpPr>
            <a:spLocks noGrp="1"/>
          </p:cNvSpPr>
          <p:nvPr>
            <p:ph type="title" orient="vert"/>
          </p:nvPr>
        </p:nvSpPr>
        <p:spPr>
          <a:xfrm>
            <a:off x="6841864" y="120126"/>
            <a:ext cx="2057400" cy="5290073"/>
          </a:xfrm>
        </p:spPr>
        <p:txBody>
          <a:bodyPr vert="eaVert"/>
          <a:lstStyle>
            <a:lvl1pPr algn="l">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0126"/>
            <a:ext cx="6553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8FAA-2B4D-4D0F-A1F0-EEB2E56ED74D}"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42155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8FAA-2B4D-4D0F-A1F0-EEB2E56ED74D}"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344786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a:blip>
          <a:srcRect l="4494" t="26120" r="4720" b="22814"/>
          <a:stretch/>
        </p:blipFill>
        <p:spPr>
          <a:xfrm flipH="1">
            <a:off x="0" y="0"/>
            <a:ext cx="9144000" cy="3429000"/>
          </a:xfrm>
          <a:prstGeom prst="rect">
            <a:avLst/>
          </a:prstGeom>
        </p:spPr>
      </p:pic>
      <p:sp>
        <p:nvSpPr>
          <p:cNvPr id="9" name="Rectangle 8"/>
          <p:cNvSpPr/>
          <p:nvPr userDrawn="1"/>
        </p:nvSpPr>
        <p:spPr>
          <a:xfrm>
            <a:off x="0" y="14478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4800985"/>
            <a:ext cx="86868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505200"/>
            <a:ext cx="4343400" cy="129578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8FAA-2B4D-4D0F-A1F0-EEB2E56ED74D}"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43C31-284E-4DC4-829E-29D2DA669733}" type="slidenum">
              <a:rPr lang="en-US" smtClean="0"/>
              <a:t>‹#›</a:t>
            </a:fld>
            <a:endParaRPr lang="en-US"/>
          </a:p>
        </p:txBody>
      </p:sp>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r="27381"/>
          <a:stretch/>
        </p:blipFill>
        <p:spPr>
          <a:xfrm>
            <a:off x="4495800" y="1759754"/>
            <a:ext cx="4648200" cy="3117046"/>
          </a:xfrm>
          <a:prstGeom prst="rect">
            <a:avLst/>
          </a:prstGeom>
        </p:spPr>
      </p:pic>
    </p:spTree>
    <p:extLst>
      <p:ext uri="{BB962C8B-B14F-4D97-AF65-F5344CB8AC3E}">
        <p14:creationId xmlns:p14="http://schemas.microsoft.com/office/powerpoint/2010/main" val="149883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68FAA-2B4D-4D0F-A1F0-EEB2E56ED74D}"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215684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19432"/>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359194"/>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19432"/>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9194"/>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8FAA-2B4D-4D0F-A1F0-EEB2E56ED74D}" type="datetimeFigureOut">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24497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8FAA-2B4D-4D0F-A1F0-EEB2E56ED74D}" type="datetimeFigureOut">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121309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8FAA-2B4D-4D0F-A1F0-EEB2E56ED74D}" type="datetimeFigureOut">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3364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a:blip>
          <a:srcRect l="4494" t="26120" r="4720" b="62105"/>
          <a:stretch/>
        </p:blipFill>
        <p:spPr>
          <a:xfrm flipH="1">
            <a:off x="0" y="6067313"/>
            <a:ext cx="9144000" cy="790687"/>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35794"/>
          <a:stretch/>
        </p:blipFill>
        <p:spPr>
          <a:xfrm>
            <a:off x="7010400" y="5215549"/>
            <a:ext cx="2133600" cy="1618246"/>
          </a:xfrm>
          <a:prstGeom prst="rect">
            <a:avLst/>
          </a:prstGeom>
        </p:spPr>
      </p:pic>
      <p:sp>
        <p:nvSpPr>
          <p:cNvPr id="2" name="Title 1"/>
          <p:cNvSpPr>
            <a:spLocks noGrp="1"/>
          </p:cNvSpPr>
          <p:nvPr>
            <p:ph type="title"/>
          </p:nvPr>
        </p:nvSpPr>
        <p:spPr>
          <a:xfrm>
            <a:off x="228600" y="90487"/>
            <a:ext cx="3236913" cy="1162050"/>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90487"/>
            <a:ext cx="5340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1252537"/>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8FAA-2B4D-4D0F-A1F0-EEB2E56ED74D}"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23083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a:blip>
          <a:srcRect l="4494" t="26120" r="4720" b="62105"/>
          <a:stretch/>
        </p:blipFill>
        <p:spPr>
          <a:xfrm flipH="1">
            <a:off x="0" y="6067313"/>
            <a:ext cx="9144000" cy="790687"/>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r="35794"/>
          <a:stretch/>
        </p:blipFill>
        <p:spPr>
          <a:xfrm>
            <a:off x="7010400" y="5215549"/>
            <a:ext cx="2133600" cy="1618246"/>
          </a:xfrm>
          <a:prstGeom prst="rect">
            <a:avLst/>
          </a:prstGeom>
        </p:spPr>
      </p:pic>
      <p:sp>
        <p:nvSpPr>
          <p:cNvPr id="2" name="Title 1"/>
          <p:cNvSpPr>
            <a:spLocks noGrp="1"/>
          </p:cNvSpPr>
          <p:nvPr>
            <p:ph type="title"/>
          </p:nvPr>
        </p:nvSpPr>
        <p:spPr>
          <a:xfrm>
            <a:off x="1828800" y="4437941"/>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828800" y="25011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500467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8FAA-2B4D-4D0F-A1F0-EEB2E56ED74D}"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36205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userDrawn="1">
            <a:videoFile r:link="rId14"/>
            <p:extLst>
              <p:ext uri="{DAA4B4D4-6D71-4841-9C94-3DE7FCFB9230}">
                <p14:media xmlns:p14="http://schemas.microsoft.com/office/powerpoint/2010/main" r:embed="rId13"/>
              </p:ext>
            </p:extLst>
          </p:nvPr>
        </p:nvPicPr>
        <p:blipFill rotWithShape="1">
          <a:blip r:embed="rId15">
            <a:lum bright="10000"/>
          </a:blip>
          <a:srcRect l="4494" t="26120" r="4720" b="55296"/>
          <a:stretch/>
        </p:blipFill>
        <p:spPr>
          <a:xfrm flipH="1">
            <a:off x="0" y="0"/>
            <a:ext cx="9144000" cy="1247887"/>
          </a:xfrm>
          <a:prstGeom prst="rect">
            <a:avLst/>
          </a:prstGeom>
        </p:spPr>
      </p:pic>
      <p:sp>
        <p:nvSpPr>
          <p:cNvPr id="3" name="Text Placeholder 2"/>
          <p:cNvSpPr>
            <a:spLocks noGrp="1"/>
          </p:cNvSpPr>
          <p:nvPr>
            <p:ph type="body" idx="1"/>
          </p:nvPr>
        </p:nvSpPr>
        <p:spPr>
          <a:xfrm>
            <a:off x="228600" y="1295400"/>
            <a:ext cx="86868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8FAA-2B4D-4D0F-A1F0-EEB2E56ED74D}" type="datetimeFigureOut">
              <a:rPr lang="en-US" smtClean="0"/>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43C31-284E-4DC4-829E-29D2DA669733}" type="slidenum">
              <a:rPr lang="en-US" smtClean="0"/>
              <a:t>‹#›</a:t>
            </a:fld>
            <a:endParaRPr lang="en-US"/>
          </a:p>
        </p:txBody>
      </p:sp>
      <p:pic>
        <p:nvPicPr>
          <p:cNvPr id="8" name="Picture 7"/>
          <p:cNvPicPr>
            <a:picLocks noChangeAspect="1"/>
          </p:cNvPicPr>
          <p:nvPr userDrawn="1"/>
        </p:nvPicPr>
        <p:blipFill rotWithShape="1">
          <a:blip r:embed="rId16" cstate="print">
            <a:extLst>
              <a:ext uri="{28A0092B-C50C-407E-A947-70E740481C1C}">
                <a14:useLocalDpi xmlns:a14="http://schemas.microsoft.com/office/drawing/2010/main" val="0"/>
              </a:ext>
            </a:extLst>
          </a:blip>
          <a:srcRect r="35794"/>
          <a:stretch/>
        </p:blipFill>
        <p:spPr>
          <a:xfrm>
            <a:off x="7010400" y="464761"/>
            <a:ext cx="2133600" cy="1618246"/>
          </a:xfrm>
          <a:prstGeom prst="rect">
            <a:avLst/>
          </a:prstGeom>
        </p:spPr>
      </p:pic>
      <p:sp>
        <p:nvSpPr>
          <p:cNvPr id="2" name="Title Placeholder 1"/>
          <p:cNvSpPr>
            <a:spLocks noGrp="1"/>
          </p:cNvSpPr>
          <p:nvPr>
            <p:ph type="title"/>
          </p:nvPr>
        </p:nvSpPr>
        <p:spPr>
          <a:xfrm>
            <a:off x="228600" y="59801"/>
            <a:ext cx="7010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23494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b="1" kern="1200">
          <a:solidFill>
            <a:schemeClr val="tx1"/>
          </a:solidFill>
          <a:effectLst>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Studies Study Tips</a:t>
            </a:r>
            <a:endParaRPr lang="en-US" dirty="0"/>
          </a:p>
        </p:txBody>
      </p:sp>
    </p:spTree>
    <p:extLst>
      <p:ext uri="{BB962C8B-B14F-4D97-AF65-F5344CB8AC3E}">
        <p14:creationId xmlns:p14="http://schemas.microsoft.com/office/powerpoint/2010/main" val="81085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Practice:</a:t>
            </a:r>
          </a:p>
        </p:txBody>
      </p:sp>
      <p:sp>
        <p:nvSpPr>
          <p:cNvPr id="4" name="Content Placeholder 3"/>
          <p:cNvSpPr>
            <a:spLocks noGrp="1"/>
          </p:cNvSpPr>
          <p:nvPr>
            <p:ph sz="half" idx="1"/>
          </p:nvPr>
        </p:nvSpPr>
        <p:spPr>
          <a:xfrm>
            <a:off x="0" y="2057400"/>
            <a:ext cx="6452315" cy="4525963"/>
          </a:xfrm>
        </p:spPr>
        <p:txBody>
          <a:bodyPr>
            <a:noAutofit/>
          </a:bodyPr>
          <a:lstStyle/>
          <a:p>
            <a:r>
              <a:rPr lang="en-US" sz="2000" dirty="0" smtClean="0"/>
              <a:t>Flash </a:t>
            </a:r>
            <a:r>
              <a:rPr lang="en-US" sz="2000" dirty="0"/>
              <a:t>Cards:  Make flash cards out of the important terms and names from the unit.  Use these cards to review with a partner while you prepare for the upcoming assessment.</a:t>
            </a:r>
          </a:p>
          <a:p>
            <a:pPr lvl="1"/>
            <a:r>
              <a:rPr lang="en-US" sz="1600" dirty="0" smtClean="0"/>
              <a:t>Hint</a:t>
            </a:r>
            <a:r>
              <a:rPr lang="en-US" sz="1600" dirty="0"/>
              <a:t>:  Make flash cards while you do homework (why make the same thing twice)</a:t>
            </a:r>
          </a:p>
          <a:p>
            <a:r>
              <a:rPr lang="en-US" sz="2000" dirty="0" smtClean="0"/>
              <a:t>Know </a:t>
            </a:r>
            <a:r>
              <a:rPr lang="en-US" sz="2000" dirty="0"/>
              <a:t>how to pronounce the name or term:  Often the names of people </a:t>
            </a:r>
            <a:r>
              <a:rPr lang="en-US" sz="2000" dirty="0" smtClean="0"/>
              <a:t>or </a:t>
            </a:r>
            <a:r>
              <a:rPr lang="en-US" sz="2000" dirty="0"/>
              <a:t>the terms we are discussing are new to you.  Many have similarities in how they are spelled.  If you know how to pronounce the term then you are more likely to remember it on a quiz or </a:t>
            </a:r>
            <a:r>
              <a:rPr lang="en-US" sz="2000" dirty="0" smtClean="0"/>
              <a:t>test.</a:t>
            </a:r>
          </a:p>
          <a:p>
            <a:pPr lvl="1"/>
            <a:r>
              <a:rPr lang="en-US" sz="1600" dirty="0" smtClean="0"/>
              <a:t>Hint</a:t>
            </a:r>
            <a:r>
              <a:rPr lang="en-US" sz="1600" dirty="0"/>
              <a:t>:  Use the phonetic spelling in the text or ask </a:t>
            </a:r>
            <a:r>
              <a:rPr lang="en-US" sz="1600" dirty="0" smtClean="0"/>
              <a:t>me!</a:t>
            </a:r>
          </a:p>
          <a:p>
            <a:pPr lvl="1"/>
            <a:r>
              <a:rPr lang="en-US" sz="1600" dirty="0" smtClean="0"/>
              <a:t>Hint</a:t>
            </a:r>
            <a:r>
              <a:rPr lang="en-US" sz="1600" dirty="0"/>
              <a:t>:  Always practice it correctly or you will not properly remember</a:t>
            </a:r>
            <a:r>
              <a:rPr lang="en-US" sz="1600" dirty="0" smtClean="0"/>
              <a:t>.</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966" y="2057400"/>
            <a:ext cx="2204284" cy="4408567"/>
          </a:xfrm>
          <a:prstGeom prst="rect">
            <a:avLst/>
          </a:prstGeom>
        </p:spPr>
      </p:pic>
    </p:spTree>
    <p:extLst>
      <p:ext uri="{BB962C8B-B14F-4D97-AF65-F5344CB8AC3E}">
        <p14:creationId xmlns:p14="http://schemas.microsoft.com/office/powerpoint/2010/main" val="4355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Guides:</a:t>
            </a:r>
          </a:p>
        </p:txBody>
      </p:sp>
      <p:sp>
        <p:nvSpPr>
          <p:cNvPr id="3" name="Content Placeholder 2"/>
          <p:cNvSpPr>
            <a:spLocks noGrp="1"/>
          </p:cNvSpPr>
          <p:nvPr>
            <p:ph sz="half" idx="1"/>
          </p:nvPr>
        </p:nvSpPr>
        <p:spPr>
          <a:xfrm>
            <a:off x="-28977" y="1946632"/>
            <a:ext cx="5257800" cy="4906963"/>
          </a:xfrm>
        </p:spPr>
        <p:txBody>
          <a:bodyPr>
            <a:normAutofit fontScale="85000" lnSpcReduction="20000"/>
          </a:bodyPr>
          <a:lstStyle/>
          <a:p>
            <a:r>
              <a:rPr lang="en-US" dirty="0" smtClean="0"/>
              <a:t>Always </a:t>
            </a:r>
            <a:r>
              <a:rPr lang="en-US" dirty="0"/>
              <a:t>complete as much of the study guide as possible without looking up the answers right away.  Highlight the questions you needed to look up because those are topics you are likely not as prepared for.  </a:t>
            </a:r>
          </a:p>
          <a:p>
            <a:r>
              <a:rPr lang="en-US" dirty="0" smtClean="0"/>
              <a:t>Always </a:t>
            </a:r>
            <a:r>
              <a:rPr lang="en-US" dirty="0"/>
              <a:t>check your work and add any ideas to your study guides when we review them together in class.</a:t>
            </a:r>
          </a:p>
          <a:p>
            <a:r>
              <a:rPr lang="en-US" dirty="0" smtClean="0"/>
              <a:t>Meet </a:t>
            </a:r>
            <a:r>
              <a:rPr lang="en-US" dirty="0"/>
              <a:t>with me at resource to review the study guide together and discuss possible points of </a:t>
            </a:r>
            <a:r>
              <a:rPr lang="en-US" dirty="0" smtClean="0"/>
              <a:t>emphasis.</a:t>
            </a:r>
          </a:p>
          <a:p>
            <a:pPr lvl="1"/>
            <a:r>
              <a:rPr lang="en-US" dirty="0" smtClean="0"/>
              <a:t>Hint</a:t>
            </a:r>
            <a:r>
              <a:rPr lang="en-US" dirty="0"/>
              <a:t>:  I am your greatest source for questions about the upcoming assessment.  Take advantage of using me at resource or after school to review.</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078215"/>
            <a:ext cx="2324100" cy="4643795"/>
          </a:xfrm>
          <a:prstGeom prst="rect">
            <a:avLst/>
          </a:prstGeom>
        </p:spPr>
      </p:pic>
    </p:spTree>
    <p:extLst>
      <p:ext uri="{BB962C8B-B14F-4D97-AF65-F5344CB8AC3E}">
        <p14:creationId xmlns:p14="http://schemas.microsoft.com/office/powerpoint/2010/main" val="412399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Assignments:</a:t>
            </a:r>
          </a:p>
        </p:txBody>
      </p:sp>
      <p:sp>
        <p:nvSpPr>
          <p:cNvPr id="3" name="Content Placeholder 2"/>
          <p:cNvSpPr>
            <a:spLocks noGrp="1"/>
          </p:cNvSpPr>
          <p:nvPr>
            <p:ph sz="half" idx="1"/>
          </p:nvPr>
        </p:nvSpPr>
        <p:spPr>
          <a:xfrm>
            <a:off x="228600" y="1798637"/>
            <a:ext cx="4267200" cy="4906963"/>
          </a:xfrm>
        </p:spPr>
        <p:txBody>
          <a:bodyPr>
            <a:normAutofit fontScale="70000" lnSpcReduction="20000"/>
          </a:bodyPr>
          <a:lstStyle/>
          <a:p>
            <a:pPr lvl="0"/>
            <a:r>
              <a:rPr lang="en-US" dirty="0"/>
              <a:t>When you finish a section in a reading assignment identify in one sentence the main idea of what you just read.</a:t>
            </a:r>
          </a:p>
          <a:p>
            <a:pPr lvl="1"/>
            <a:r>
              <a:rPr lang="en-US" b="1" u="sng" dirty="0"/>
              <a:t>Hint</a:t>
            </a:r>
            <a:r>
              <a:rPr lang="en-US" dirty="0"/>
              <a:t>:  Use the Three Main Ideas activity you were given in the study session.  Check in with me at resource to review the main ideas to be sure you are getting the reading assignment.</a:t>
            </a:r>
          </a:p>
          <a:p>
            <a:pPr lvl="0"/>
            <a:r>
              <a:rPr lang="en-US" dirty="0"/>
              <a:t>Always read the entire assignment (or at least the entire section) before you begin responding to questions or defining terms.  When finished reading go back to do the written work.</a:t>
            </a:r>
          </a:p>
          <a:p>
            <a:pPr lvl="1"/>
            <a:r>
              <a:rPr lang="en-US" b="1" u="sng" dirty="0"/>
              <a:t>Hint</a:t>
            </a:r>
            <a:r>
              <a:rPr lang="en-US" dirty="0"/>
              <a:t>:  This will help you better understand what you have read because you will have read it uninterrupted</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168127"/>
            <a:ext cx="4572000" cy="4167982"/>
          </a:xfrm>
          <a:prstGeom prst="rect">
            <a:avLst/>
          </a:prstGeom>
        </p:spPr>
      </p:pic>
    </p:spTree>
    <p:extLst>
      <p:ext uri="{BB962C8B-B14F-4D97-AF65-F5344CB8AC3E}">
        <p14:creationId xmlns:p14="http://schemas.microsoft.com/office/powerpoint/2010/main" val="3119388809"/>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7847DE1-7447-4BB3-92C7-CFBC2A0F3E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Book in clouds academic presentation with video</Template>
  <TotalTime>11</TotalTime>
  <Words>361</Words>
  <Application>Microsoft Office PowerPoint</Application>
  <PresentationFormat>On-screen Show (4:3)</PresentationFormat>
  <Paragraphs>17</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Social Studies Study Tips</vt:lpstr>
      <vt:lpstr>Vocabulary Practice:</vt:lpstr>
      <vt:lpstr>Study Guides:</vt:lpstr>
      <vt:lpstr>Reading Assignments:</vt:lpstr>
    </vt:vector>
  </TitlesOfParts>
  <Company>CENTRAL BUCKS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Study Tips</dc:title>
  <dc:creator>KANE, ANDREW</dc:creator>
  <cp:keywords/>
  <dc:description>2010 animated education powerpoint template from presentationpro.com</dc:description>
  <cp:lastModifiedBy>KANE, ANDREW</cp:lastModifiedBy>
  <cp:revision>4</cp:revision>
  <dcterms:created xsi:type="dcterms:W3CDTF">2014-10-29T16:28:24Z</dcterms:created>
  <dcterms:modified xsi:type="dcterms:W3CDTF">2015-04-01T14:40:39Z</dcterms:modified>
  <cp:category>2010 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TC018813599991</vt:lpwstr>
  </property>
</Properties>
</file>